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8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08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4569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121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020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12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08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3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5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2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5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91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8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08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5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A143C-09F6-457D-BFD2-CC3895440E5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530682-20E5-4A84-B66B-697217F42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5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88563" y="266866"/>
            <a:ext cx="6241002" cy="994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жұмыстың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үдерісін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сапалы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мәселелерінде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педагогтардың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құзыреттілігін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арттыруда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жүйелі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206725" y="3203793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низ 9"/>
          <p:cNvSpPr/>
          <p:nvPr/>
        </p:nvSpPr>
        <p:spPr>
          <a:xfrm>
            <a:off x="6526418" y="142922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низ 10"/>
          <p:cNvSpPr/>
          <p:nvPr/>
        </p:nvSpPr>
        <p:spPr>
          <a:xfrm>
            <a:off x="4822054" y="146481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трелка вниз 11"/>
          <p:cNvSpPr/>
          <p:nvPr/>
        </p:nvSpPr>
        <p:spPr>
          <a:xfrm>
            <a:off x="1952021" y="3217647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Стрелка вниз 12"/>
          <p:cNvSpPr/>
          <p:nvPr/>
        </p:nvSpPr>
        <p:spPr>
          <a:xfrm>
            <a:off x="538798" y="315248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Стрелка вниз 13"/>
          <p:cNvSpPr/>
          <p:nvPr/>
        </p:nvSpPr>
        <p:spPr>
          <a:xfrm>
            <a:off x="510060" y="1449930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трелка вниз 14"/>
          <p:cNvSpPr/>
          <p:nvPr/>
        </p:nvSpPr>
        <p:spPr>
          <a:xfrm>
            <a:off x="2003651" y="143727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Стрелка вниз 15"/>
          <p:cNvSpPr/>
          <p:nvPr/>
        </p:nvSpPr>
        <p:spPr>
          <a:xfrm>
            <a:off x="3233765" y="142071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46229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кеңес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212020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кеңес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4212252" y="2396021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 бірлестік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6212484" y="2418388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топ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32154" y="417225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212019" y="4200276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 арттыру курс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6549277" y="3124954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Стрелка вниз 23"/>
          <p:cNvSpPr/>
          <p:nvPr/>
        </p:nvSpPr>
        <p:spPr>
          <a:xfrm>
            <a:off x="4828992" y="308316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4027632" y="4222489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 мамандармен жұмыс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042685" y="424064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Дарынды оқушылармен жұмыс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073417" y="172730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тәжірибені жақсарту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465299" y="195097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 педагогикалық үрдіс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858884" y="172728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 оқушы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1708285" y="497271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Стрелка вниз 30"/>
          <p:cNvSpPr/>
          <p:nvPr/>
        </p:nvSpPr>
        <p:spPr>
          <a:xfrm>
            <a:off x="3967279" y="496317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3052159" y="592085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өзін-өзі басқару ұйымы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1015014" y="5881733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«Серпін/прорыв» ОҒҚ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60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6" y="6081"/>
            <a:ext cx="12192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88563" y="266866"/>
            <a:ext cx="6241002" cy="994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Әдістемелік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жұмыстың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206725" y="3203793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низ 9"/>
          <p:cNvSpPr/>
          <p:nvPr/>
        </p:nvSpPr>
        <p:spPr>
          <a:xfrm>
            <a:off x="6526418" y="142922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низ 10"/>
          <p:cNvSpPr/>
          <p:nvPr/>
        </p:nvSpPr>
        <p:spPr>
          <a:xfrm>
            <a:off x="4822054" y="146481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трелка вниз 11"/>
          <p:cNvSpPr/>
          <p:nvPr/>
        </p:nvSpPr>
        <p:spPr>
          <a:xfrm>
            <a:off x="1952021" y="3217647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Стрелка вниз 12"/>
          <p:cNvSpPr/>
          <p:nvPr/>
        </p:nvSpPr>
        <p:spPr>
          <a:xfrm>
            <a:off x="538798" y="315248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Стрелка вниз 13"/>
          <p:cNvSpPr/>
          <p:nvPr/>
        </p:nvSpPr>
        <p:spPr>
          <a:xfrm>
            <a:off x="510060" y="1449930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трелка вниз 14"/>
          <p:cNvSpPr/>
          <p:nvPr/>
        </p:nvSpPr>
        <p:spPr>
          <a:xfrm>
            <a:off x="2003651" y="143727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Стрелка вниз 15"/>
          <p:cNvSpPr/>
          <p:nvPr/>
        </p:nvSpPr>
        <p:spPr>
          <a:xfrm>
            <a:off x="3233765" y="142071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46229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Практикалық семинар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212020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 апталығы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4212252" y="2396021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Дөңгелек үстел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6212484" y="2418388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топ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32154" y="417225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Жобаларды жүзеге асыру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212019" y="4200276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Ұжымдық жұмыстар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6549277" y="3124954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Стрелка вниз 23"/>
          <p:cNvSpPr/>
          <p:nvPr/>
        </p:nvSpPr>
        <p:spPr>
          <a:xfrm>
            <a:off x="4838864" y="316053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4027632" y="4222489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 консультациялар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042685" y="424064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Экспедициялық жұмыстар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073417" y="172730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тәжірибені жақсарту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465299" y="195097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 педагогикалық үрдіс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858884" y="172728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 оқушы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584517" y="5036240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Стрелка вниз 30"/>
          <p:cNvSpPr/>
          <p:nvPr/>
        </p:nvSpPr>
        <p:spPr>
          <a:xfrm>
            <a:off x="1782289" y="5011814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Стрелка вниз 31"/>
          <p:cNvSpPr/>
          <p:nvPr/>
        </p:nvSpPr>
        <p:spPr>
          <a:xfrm>
            <a:off x="3259259" y="501313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319942" y="5929497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 сабақ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Блок-схема: процесс 33"/>
          <p:cNvSpPr/>
          <p:nvPr/>
        </p:nvSpPr>
        <p:spPr>
          <a:xfrm>
            <a:off x="2178910" y="5886687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Озық тәжірибемен бөлісі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Блок-схема: процесс 34"/>
          <p:cNvSpPr/>
          <p:nvPr/>
        </p:nvSpPr>
        <p:spPr>
          <a:xfrm>
            <a:off x="4004772" y="5930783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Авторлық бағдарлама құрастыру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4904993" y="499175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Стрелка вниз 36"/>
          <p:cNvSpPr/>
          <p:nvPr/>
        </p:nvSpPr>
        <p:spPr>
          <a:xfrm>
            <a:off x="6576222" y="497671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Блок-схема: процесс 37"/>
          <p:cNvSpPr/>
          <p:nvPr/>
        </p:nvSpPr>
        <p:spPr>
          <a:xfrm>
            <a:off x="5834651" y="5929497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 алмасу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9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288563" y="266866"/>
            <a:ext cx="6241002" cy="9942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Аттестация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206725" y="3203793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Стрелка вниз 9"/>
          <p:cNvSpPr/>
          <p:nvPr/>
        </p:nvSpPr>
        <p:spPr>
          <a:xfrm>
            <a:off x="6526418" y="142922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Стрелка вниз 10"/>
          <p:cNvSpPr/>
          <p:nvPr/>
        </p:nvSpPr>
        <p:spPr>
          <a:xfrm>
            <a:off x="4822054" y="146481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Стрелка вниз 11"/>
          <p:cNvSpPr/>
          <p:nvPr/>
        </p:nvSpPr>
        <p:spPr>
          <a:xfrm>
            <a:off x="1952021" y="3217647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Стрелка вниз 12"/>
          <p:cNvSpPr/>
          <p:nvPr/>
        </p:nvSpPr>
        <p:spPr>
          <a:xfrm>
            <a:off x="538798" y="315248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Стрелка вниз 13"/>
          <p:cNvSpPr/>
          <p:nvPr/>
        </p:nvSpPr>
        <p:spPr>
          <a:xfrm>
            <a:off x="510060" y="1449930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Стрелка вниз 14"/>
          <p:cNvSpPr/>
          <p:nvPr/>
        </p:nvSpPr>
        <p:spPr>
          <a:xfrm>
            <a:off x="2003651" y="143727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Стрелка вниз 15"/>
          <p:cNvSpPr/>
          <p:nvPr/>
        </p:nvSpPr>
        <p:spPr>
          <a:xfrm>
            <a:off x="3233765" y="1420712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46229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сапасының динамикасы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2212020" y="240453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сабаққа кері байланыс алу (кемінде)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4212252" y="2396021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жетістігі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6212484" y="2418388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Мұғалімнің жетістігі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332154" y="417225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Авторлық бағдарлама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2212019" y="4200276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Семинар, конференцияда сөз сөйлеу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>
            <a:off x="6549277" y="3124954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Стрелка вниз 23"/>
          <p:cNvSpPr/>
          <p:nvPr/>
        </p:nvSpPr>
        <p:spPr>
          <a:xfrm>
            <a:off x="4828992" y="3083165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4027632" y="4222489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Баспасөзде жариялым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6024929" y="4240644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 топта, жобадағы жұмыс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073417" y="172730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тәжірибені жақсарту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465299" y="195097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 педагогикалық үрдіс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858884" y="172728"/>
            <a:ext cx="1256576" cy="5674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Табысты оқушы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584517" y="4907546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510060" y="5847261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Әдіс.кеңесте, әдіс.бірлестіктегі жұмыс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2765401" y="4866161"/>
            <a:ext cx="45719" cy="833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2439343" y="5841496"/>
            <a:ext cx="1680281" cy="61387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 арттыру курсы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80621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1020</TotalTime>
  <Words>138</Words>
  <Application>Microsoft Office PowerPoint</Application>
  <PresentationFormat>Широкоэкранный</PresentationFormat>
  <Paragraphs>44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2024-08-29T11:56:03Z</dcterms:created>
  <dcterms:modified xsi:type="dcterms:W3CDTF">2024-08-31T02:30:01Z</dcterms:modified>
</cp:coreProperties>
</file>